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0" r:id="rId4"/>
    <p:sldId id="259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 4 groepsdynamiek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Ontwikkelingspsychologie leerjaar 2</a:t>
            </a:r>
          </a:p>
        </p:txBody>
      </p:sp>
    </p:spTree>
    <p:extLst>
      <p:ext uri="{BB962C8B-B14F-4D97-AF65-F5344CB8AC3E}">
        <p14:creationId xmlns:p14="http://schemas.microsoft.com/office/powerpoint/2010/main" val="249747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Samenwerken met anderen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1841863"/>
            <a:ext cx="10058400" cy="47810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Geef antwoord op de volgende vragen over je zelf door een cijfer 1 t/m 5 </a:t>
            </a:r>
          </a:p>
          <a:p>
            <a:pPr marL="0" indent="0">
              <a:buNone/>
            </a:pPr>
            <a:r>
              <a:rPr lang="nl-NL" dirty="0"/>
              <a:t>(1 = nee, ik doe dit niet, 2= soms, 3 = beide, 4 = meestal, 5 = ja, ik doe dit altijd)</a:t>
            </a:r>
          </a:p>
          <a:p>
            <a:pPr marL="457200" indent="-457200">
              <a:buAutoNum type="arabicPeriod"/>
            </a:pPr>
            <a:r>
              <a:rPr lang="nl-NL" dirty="0"/>
              <a:t>Ik heb een eigen inbreng</a:t>
            </a:r>
          </a:p>
          <a:p>
            <a:pPr marL="457200" indent="-457200">
              <a:buAutoNum type="arabicPeriod"/>
            </a:pPr>
            <a:r>
              <a:rPr lang="nl-NL" dirty="0"/>
              <a:t>Ik ben bereid om na te denken over de werkwijze en praat hierover</a:t>
            </a:r>
          </a:p>
          <a:p>
            <a:pPr marL="457200" indent="-457200">
              <a:buAutoNum type="arabicPeriod"/>
            </a:pPr>
            <a:r>
              <a:rPr lang="nl-NL" dirty="0"/>
              <a:t>Ik toon belangstelling voor het werk van collega’s/klasgenoten</a:t>
            </a:r>
          </a:p>
          <a:p>
            <a:pPr marL="457200" indent="-457200">
              <a:buAutoNum type="arabicPeriod"/>
            </a:pPr>
            <a:r>
              <a:rPr lang="nl-NL" dirty="0"/>
              <a:t>Ik geef informatie door</a:t>
            </a:r>
          </a:p>
          <a:p>
            <a:pPr marL="457200" indent="-457200">
              <a:buAutoNum type="arabicPeriod"/>
            </a:pPr>
            <a:r>
              <a:rPr lang="nl-NL" dirty="0"/>
              <a:t>Ik ben aanspreekbaar op mijn eigen werk en op dat van collega’s</a:t>
            </a:r>
          </a:p>
          <a:p>
            <a:pPr marL="457200" indent="-457200">
              <a:buAutoNum type="arabicPeriod"/>
            </a:pPr>
            <a:r>
              <a:rPr lang="nl-NL" dirty="0"/>
              <a:t>Ik houd me aan afspraken en ga er soepel mee om</a:t>
            </a:r>
          </a:p>
          <a:p>
            <a:pPr marL="457200" indent="-457200">
              <a:buAutoNum type="arabicPeriod"/>
            </a:pPr>
            <a:r>
              <a:rPr lang="nl-NL" dirty="0"/>
              <a:t>Ik neem initiatief</a:t>
            </a:r>
          </a:p>
          <a:p>
            <a:pPr marL="457200" indent="-457200">
              <a:buAutoNum type="arabicPeriod"/>
            </a:pPr>
            <a:r>
              <a:rPr lang="nl-NL" dirty="0"/>
              <a:t>Ik reageer mild op fouten van mijzelf en anderen</a:t>
            </a:r>
          </a:p>
          <a:p>
            <a:pPr marL="457200" indent="-457200">
              <a:buAutoNum type="arabicPeriod"/>
            </a:pPr>
            <a:r>
              <a:rPr lang="nl-NL" dirty="0"/>
              <a:t>Ik waardeer collega’s / klasgenoten</a:t>
            </a:r>
          </a:p>
          <a:p>
            <a:pPr marL="457200" indent="-457200">
              <a:buAutoNum type="arabicPeriod"/>
            </a:pPr>
            <a:r>
              <a:rPr lang="nl-NL" dirty="0"/>
              <a:t>Ik spring soepel in bij werk van collega’s (anderen helpen)</a:t>
            </a:r>
          </a:p>
        </p:txBody>
      </p:sp>
    </p:spTree>
    <p:extLst>
      <p:ext uri="{BB962C8B-B14F-4D97-AF65-F5344CB8AC3E}">
        <p14:creationId xmlns:p14="http://schemas.microsoft.com/office/powerpoint/2010/main" val="279329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tweede ronde..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bij iemand zitten die je goed kent</a:t>
            </a:r>
          </a:p>
          <a:p>
            <a:pPr lvl="2"/>
            <a:r>
              <a:rPr lang="nl-NL" dirty="0"/>
              <a:t>Als er een drietal over blijft; spreek met elkaar af wie, wie gaat ‘beoordelen’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Want…. </a:t>
            </a:r>
          </a:p>
          <a:p>
            <a:pPr marL="0" indent="0">
              <a:buNone/>
            </a:pPr>
            <a:r>
              <a:rPr lang="nl-NL" dirty="0"/>
              <a:t>	je gaat de vragenlijst opnieuw beantwoorden, maar nu niet over jezelf, maar 	over diegene bij wie je bent gaan zitten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28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Samenwerken met anderen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Geef antwoord op de volgende vragen over je buurman/buurvrouw door een cijfer 1 t/m 5 </a:t>
            </a:r>
          </a:p>
          <a:p>
            <a:pPr marL="0" indent="0">
              <a:buNone/>
            </a:pPr>
            <a:r>
              <a:rPr lang="nl-NL" dirty="0"/>
              <a:t>(1 = nee, hij/zij doet dit niet, 2= soms, 3 = beide, 4 = meestal, 5 = ja, hij/zij doet dit altijd)</a:t>
            </a:r>
          </a:p>
          <a:p>
            <a:pPr marL="457200" indent="-457200">
              <a:buAutoNum type="arabicPeriod"/>
            </a:pPr>
            <a:r>
              <a:rPr lang="nl-NL" dirty="0"/>
              <a:t>..heeft een eigen inbreng</a:t>
            </a:r>
          </a:p>
          <a:p>
            <a:pPr marL="457200" indent="-457200">
              <a:buAutoNum type="arabicPeriod"/>
            </a:pPr>
            <a:r>
              <a:rPr lang="nl-NL" dirty="0"/>
              <a:t>..is bereid om na te denken over de werkwijze en praat hierover</a:t>
            </a:r>
          </a:p>
          <a:p>
            <a:pPr marL="457200" indent="-457200">
              <a:buAutoNum type="arabicPeriod"/>
            </a:pPr>
            <a:r>
              <a:rPr lang="nl-NL" dirty="0"/>
              <a:t>..toont belangstelling voor het werk van collega’s/klasgenoten</a:t>
            </a:r>
          </a:p>
          <a:p>
            <a:pPr marL="457200" indent="-457200">
              <a:buAutoNum type="arabicPeriod"/>
            </a:pPr>
            <a:r>
              <a:rPr lang="nl-NL" dirty="0"/>
              <a:t>..geeft informatie door</a:t>
            </a:r>
          </a:p>
          <a:p>
            <a:pPr marL="457200" indent="-457200">
              <a:buAutoNum type="arabicPeriod"/>
            </a:pPr>
            <a:r>
              <a:rPr lang="nl-NL" dirty="0"/>
              <a:t>.. is aanspreekbaar op zijn/haar eigen werk en op dat van collega’s</a:t>
            </a:r>
          </a:p>
          <a:p>
            <a:pPr marL="457200" indent="-457200">
              <a:buAutoNum type="arabicPeriod"/>
            </a:pPr>
            <a:r>
              <a:rPr lang="nl-NL" dirty="0"/>
              <a:t> ..houdt  zich aan afspraken en gaat er soepel mee om</a:t>
            </a:r>
          </a:p>
          <a:p>
            <a:pPr marL="457200" indent="-457200">
              <a:buAutoNum type="arabicPeriod"/>
            </a:pPr>
            <a:r>
              <a:rPr lang="nl-NL" dirty="0"/>
              <a:t>..neemt initiatief</a:t>
            </a:r>
          </a:p>
          <a:p>
            <a:pPr marL="457200" indent="-457200">
              <a:buAutoNum type="arabicPeriod"/>
            </a:pPr>
            <a:r>
              <a:rPr lang="nl-NL" dirty="0"/>
              <a:t>..reageert mild op fouten van mijzelf en anderen</a:t>
            </a:r>
          </a:p>
          <a:p>
            <a:pPr marL="457200" indent="-457200">
              <a:buAutoNum type="arabicPeriod"/>
            </a:pPr>
            <a:r>
              <a:rPr lang="nl-NL" dirty="0"/>
              <a:t>..waardeert collega’s / klasgenoten</a:t>
            </a:r>
          </a:p>
          <a:p>
            <a:pPr marL="457200" indent="-457200">
              <a:buAutoNum type="arabicPeriod"/>
            </a:pPr>
            <a:r>
              <a:rPr lang="nl-NL" dirty="0"/>
              <a:t>.. springt soepel in bij werk van collega’s (anderen helpen)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86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 bespreken..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837944"/>
          </a:xfrm>
        </p:spPr>
        <p:txBody>
          <a:bodyPr>
            <a:normAutofit/>
          </a:bodyPr>
          <a:lstStyle/>
          <a:p>
            <a:r>
              <a:rPr lang="nl-NL" dirty="0"/>
              <a:t>Hoe vindt je de uitslag van de ander over jou?</a:t>
            </a:r>
          </a:p>
          <a:p>
            <a:r>
              <a:rPr lang="nl-NL" dirty="0"/>
              <a:t>Zijn er veel verschillen?</a:t>
            </a:r>
          </a:p>
          <a:p>
            <a:r>
              <a:rPr lang="nl-NL" dirty="0"/>
              <a:t>Waar komen verschillen vandaan?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04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Puzzel-Tangram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De klas wordt in teams verdeeld</a:t>
            </a:r>
          </a:p>
          <a:p>
            <a:endParaRPr lang="nl-NL" dirty="0"/>
          </a:p>
          <a:p>
            <a:r>
              <a:rPr lang="nl-NL" dirty="0"/>
              <a:t>Elk team krijgt een pakketje met vormen</a:t>
            </a:r>
          </a:p>
          <a:p>
            <a:endParaRPr lang="nl-NL" dirty="0"/>
          </a:p>
          <a:p>
            <a:r>
              <a:rPr lang="nl-NL" dirty="0"/>
              <a:t>Je mag alleen </a:t>
            </a:r>
            <a:r>
              <a:rPr lang="nl-NL" dirty="0" err="1"/>
              <a:t>NON-verbaal</a:t>
            </a:r>
            <a:r>
              <a:rPr lang="nl-NL" dirty="0"/>
              <a:t> communiceren met elkaar. Er wordt dus niet gesproken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door samen te werken moet je zo snel mogelijk de vormen van jou opdracht maken. Als dit lukt ga je allemaal zitten en krijg je opdracht 2.</a:t>
            </a:r>
          </a:p>
          <a:p>
            <a:endParaRPr lang="nl-NL" dirty="0"/>
          </a:p>
          <a:p>
            <a:r>
              <a:rPr lang="nl-NL" dirty="0"/>
              <a:t>Bij opdracht 2 mag wel gesproken worden, maar er mag altijd maar 1 iemand van het team mag aan het woord zijn.</a:t>
            </a:r>
          </a:p>
        </p:txBody>
      </p:sp>
    </p:spTree>
    <p:extLst>
      <p:ext uri="{BB962C8B-B14F-4D97-AF65-F5344CB8AC3E}">
        <p14:creationId xmlns:p14="http://schemas.microsoft.com/office/powerpoint/2010/main" val="95053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Verwerk de gegevens (vragenlijst + scores) van de opdracht uit deze les (samenwerken met anderen)  in je logboek</a:t>
            </a:r>
          </a:p>
          <a:p>
            <a:endParaRPr lang="nl-NL" dirty="0"/>
          </a:p>
          <a:p>
            <a:r>
              <a:rPr lang="nl-NL" dirty="0"/>
              <a:t>Geef ook antwoord op de volgende vragen</a:t>
            </a:r>
          </a:p>
          <a:p>
            <a:pPr marL="617220" lvl="1" indent="-342900">
              <a:buFont typeface="+mj-lt"/>
              <a:buAutoNum type="arabicPeriod"/>
            </a:pPr>
            <a:r>
              <a:rPr lang="nl-NL" dirty="0"/>
              <a:t>Hoe ben je het gesprek in gegaan, wat was je gevoel er bij (spanning, humor, ongemotiveerd, iets anders namelijk..)</a:t>
            </a:r>
          </a:p>
          <a:p>
            <a:pPr marL="617220" lvl="1" indent="-342900">
              <a:buFont typeface="+mj-lt"/>
              <a:buAutoNum type="arabicPeriod"/>
            </a:pPr>
            <a:r>
              <a:rPr lang="nl-NL" dirty="0"/>
              <a:t>Wat was het meest verrassend wat je te horen kreeg en waarom?</a:t>
            </a:r>
          </a:p>
          <a:p>
            <a:pPr marL="617220" lvl="1" indent="-342900">
              <a:buFont typeface="+mj-lt"/>
              <a:buAutoNum type="arabicPeriod"/>
            </a:pPr>
            <a:r>
              <a:rPr lang="nl-NL" dirty="0"/>
              <a:t>Wat ga je doen met het onderwerp van punt 2 en waarom?</a:t>
            </a:r>
          </a:p>
          <a:p>
            <a:pPr marL="617220" lvl="1" indent="-342900">
              <a:buFont typeface="+mj-lt"/>
              <a:buAutoNum type="arabicPeriod"/>
            </a:pPr>
            <a:r>
              <a:rPr lang="nl-NL" dirty="0"/>
              <a:t>Welk leerdoel zou je uit deze opdracht kunnen halen voor jezelf</a:t>
            </a:r>
          </a:p>
        </p:txBody>
      </p:sp>
    </p:spTree>
    <p:extLst>
      <p:ext uri="{BB962C8B-B14F-4D97-AF65-F5344CB8AC3E}">
        <p14:creationId xmlns:p14="http://schemas.microsoft.com/office/powerpoint/2010/main" val="935004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134</TotalTime>
  <Words>540</Words>
  <Application>Microsoft Office PowerPoint</Application>
  <PresentationFormat>Breedbeeld</PresentationFormat>
  <Paragraphs>57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Houttype</vt:lpstr>
      <vt:lpstr>Les 4 groepsdynamiek</vt:lpstr>
      <vt:lpstr>Samenwerken met anderen</vt:lpstr>
      <vt:lpstr>De tweede ronde..</vt:lpstr>
      <vt:lpstr>Samenwerken met anderen (2)</vt:lpstr>
      <vt:lpstr>Na bespreken..</vt:lpstr>
      <vt:lpstr>Puzzel-Tangram</vt:lpstr>
      <vt:lpstr>huiswerk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groepsdynamiek</dc:title>
  <dc:creator>Ryanne van der Laan</dc:creator>
  <cp:lastModifiedBy>Laura Beeftink</cp:lastModifiedBy>
  <cp:revision>9</cp:revision>
  <dcterms:created xsi:type="dcterms:W3CDTF">2017-09-30T09:47:18Z</dcterms:created>
  <dcterms:modified xsi:type="dcterms:W3CDTF">2020-11-16T09:34:12Z</dcterms:modified>
</cp:coreProperties>
</file>